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5"/>
  </p:notesMasterIdLst>
  <p:sldIdLst>
    <p:sldId id="256" r:id="rId2"/>
    <p:sldId id="257" r:id="rId3"/>
    <p:sldId id="258" r:id="rId4"/>
    <p:sldId id="281" r:id="rId5"/>
    <p:sldId id="282" r:id="rId6"/>
    <p:sldId id="267" r:id="rId7"/>
    <p:sldId id="274" r:id="rId8"/>
    <p:sldId id="280" r:id="rId9"/>
    <p:sldId id="259" r:id="rId10"/>
    <p:sldId id="263" r:id="rId11"/>
    <p:sldId id="260" r:id="rId12"/>
    <p:sldId id="265" r:id="rId13"/>
    <p:sldId id="271" r:id="rId14"/>
  </p:sldIdLst>
  <p:sldSz cx="9144000" cy="5143500" type="screen16x9"/>
  <p:notesSz cx="6858000" cy="9144000"/>
  <p:embeddedFontLst>
    <p:embeddedFont>
      <p:font typeface="Spartan" panose="020B0604020202020204" charset="0"/>
      <p:regular r:id="rId16"/>
      <p:bold r:id="rId17"/>
    </p:embeddedFont>
    <p:embeddedFont>
      <p:font typeface="Bebas Neue" panose="020B0604020202020204" charset="0"/>
      <p:regular r:id="rId18"/>
    </p:embeddedFont>
    <p:embeddedFont>
      <p:font typeface="DM Sans" panose="020B0604020202020204" charset="0"/>
      <p:regular r:id="rId19"/>
      <p:bold r:id="rId20"/>
      <p:italic r:id="rId21"/>
      <p:boldItalic r:id="rId22"/>
    </p:embeddedFont>
    <p:embeddedFont>
      <p:font typeface="Righteous" panose="020B0604020202020204" charset="0"/>
      <p:regular r:id="rId23"/>
    </p:embeddedFont>
    <p:embeddedFont>
      <p:font typeface="Spartan Medium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5C09CC-4537-4D0B-97AD-3735143BCF6A}">
  <a:tblStyle styleId="{BE5C09CC-4537-4D0B-97AD-3735143BCF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825" autoAdjust="0"/>
  </p:normalViewPr>
  <p:slideViewPr>
    <p:cSldViewPr snapToGrid="0">
      <p:cViewPr varScale="1">
        <p:scale>
          <a:sx n="89" d="100"/>
          <a:sy n="89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dab296b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dab296b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2779dbbd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f2779dbbd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f58d6fef3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f58d6fef3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f0370779c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f0370779c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dab296b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dab296b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f2779dbbd3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f2779dbbd3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effb9cfbd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effb9cfbd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f26c6b1b8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f26c6b1b8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78500" y="3791788"/>
            <a:ext cx="28749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 Medium"/>
                <a:ea typeface="Spartan Medium"/>
                <a:cs typeface="Spartan Medium"/>
                <a:sym typeface="Spartan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36475" y="0"/>
            <a:ext cx="1675550" cy="847850"/>
            <a:chOff x="7236475" y="0"/>
            <a:chExt cx="1675550" cy="847850"/>
          </a:xfrm>
        </p:grpSpPr>
        <p:sp>
          <p:nvSpPr>
            <p:cNvPr id="12" name="Google Shape;12;p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7412313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412313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556288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56288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/>
          <p:nvPr/>
        </p:nvSpPr>
        <p:spPr>
          <a:xfrm flipH="1">
            <a:off x="8008900" y="446406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"/>
          <p:cNvSpPr/>
          <p:nvPr/>
        </p:nvSpPr>
        <p:spPr>
          <a:xfrm flipH="1">
            <a:off x="595600" y="4727631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"/>
          <p:cNvSpPr/>
          <p:nvPr/>
        </p:nvSpPr>
        <p:spPr>
          <a:xfrm flipH="1">
            <a:off x="176525" y="3876581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8"/>
          <p:cNvGrpSpPr/>
          <p:nvPr/>
        </p:nvGrpSpPr>
        <p:grpSpPr>
          <a:xfrm flipH="1">
            <a:off x="8180850" y="534999"/>
            <a:ext cx="2337900" cy="560387"/>
            <a:chOff x="6135125" y="2934550"/>
            <a:chExt cx="2337900" cy="701975"/>
          </a:xfrm>
        </p:grpSpPr>
        <p:sp>
          <p:nvSpPr>
            <p:cNvPr id="221" name="Google Shape;221;p1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18"/>
          <p:cNvGrpSpPr/>
          <p:nvPr/>
        </p:nvGrpSpPr>
        <p:grpSpPr>
          <a:xfrm rot="10800000">
            <a:off x="936073" y="0"/>
            <a:ext cx="844650" cy="838175"/>
            <a:chOff x="513200" y="2286375"/>
            <a:chExt cx="844650" cy="838175"/>
          </a:xfrm>
        </p:grpSpPr>
        <p:sp>
          <p:nvSpPr>
            <p:cNvPr id="228" name="Google Shape;228;p18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8"/>
          <p:cNvSpPr/>
          <p:nvPr/>
        </p:nvSpPr>
        <p:spPr>
          <a:xfrm rot="10800000">
            <a:off x="98738" y="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18"/>
          <p:cNvGrpSpPr/>
          <p:nvPr/>
        </p:nvGrpSpPr>
        <p:grpSpPr>
          <a:xfrm rot="10800000">
            <a:off x="176523" y="432838"/>
            <a:ext cx="201100" cy="204325"/>
            <a:chOff x="3375338" y="419625"/>
            <a:chExt cx="201100" cy="204325"/>
          </a:xfrm>
        </p:grpSpPr>
        <p:sp>
          <p:nvSpPr>
            <p:cNvPr id="238" name="Google Shape;238;p18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8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8424000" y="541161"/>
            <a:ext cx="2337900" cy="560387"/>
            <a:chOff x="6135125" y="2934550"/>
            <a:chExt cx="2337900" cy="701975"/>
          </a:xfrm>
        </p:grpSpPr>
        <p:sp>
          <p:nvSpPr>
            <p:cNvPr id="271" name="Google Shape;271;p21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>
            <a:spLocks noGrp="1"/>
          </p:cNvSpPr>
          <p:nvPr>
            <p:ph type="title"/>
          </p:nvPr>
        </p:nvSpPr>
        <p:spPr>
          <a:xfrm>
            <a:off x="720000" y="2867163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rgbClr val="FFFE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7" name="Google Shape;357;p26"/>
          <p:cNvSpPr txBox="1">
            <a:spLocks noGrp="1"/>
          </p:cNvSpPr>
          <p:nvPr>
            <p:ph type="subTitle" idx="1"/>
          </p:nvPr>
        </p:nvSpPr>
        <p:spPr>
          <a:xfrm>
            <a:off x="720000" y="330132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title" idx="2"/>
          </p:nvPr>
        </p:nvSpPr>
        <p:spPr>
          <a:xfrm>
            <a:off x="3403800" y="2867200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9" name="Google Shape;359;p26"/>
          <p:cNvSpPr txBox="1">
            <a:spLocks noGrp="1"/>
          </p:cNvSpPr>
          <p:nvPr>
            <p:ph type="subTitle" idx="3"/>
          </p:nvPr>
        </p:nvSpPr>
        <p:spPr>
          <a:xfrm>
            <a:off x="3403800" y="3301362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title" idx="4"/>
          </p:nvPr>
        </p:nvSpPr>
        <p:spPr>
          <a:xfrm>
            <a:off x="6087600" y="2867188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5"/>
          </p:nvPr>
        </p:nvSpPr>
        <p:spPr>
          <a:xfrm>
            <a:off x="6087600" y="3301350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6"/>
          <p:cNvSpPr/>
          <p:nvPr/>
        </p:nvSpPr>
        <p:spPr>
          <a:xfrm>
            <a:off x="8424000" y="4457138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 rot="10800000">
            <a:off x="346388" y="432152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6"/>
          <p:cNvGrpSpPr/>
          <p:nvPr/>
        </p:nvGrpSpPr>
        <p:grpSpPr>
          <a:xfrm rot="10800000">
            <a:off x="346388" y="4060500"/>
            <a:ext cx="201100" cy="204325"/>
            <a:chOff x="3375338" y="419625"/>
            <a:chExt cx="201100" cy="204325"/>
          </a:xfrm>
        </p:grpSpPr>
        <p:sp>
          <p:nvSpPr>
            <p:cNvPr id="366" name="Google Shape;366;p2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26"/>
          <p:cNvGrpSpPr/>
          <p:nvPr/>
        </p:nvGrpSpPr>
        <p:grpSpPr>
          <a:xfrm>
            <a:off x="-1617900" y="541161"/>
            <a:ext cx="2337900" cy="560387"/>
            <a:chOff x="6135125" y="2934550"/>
            <a:chExt cx="2337900" cy="701975"/>
          </a:xfrm>
        </p:grpSpPr>
        <p:sp>
          <p:nvSpPr>
            <p:cNvPr id="371" name="Google Shape;371;p26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0"/>
          <p:cNvSpPr txBox="1">
            <a:spLocks noGrp="1"/>
          </p:cNvSpPr>
          <p:nvPr>
            <p:ph type="title" hasCustomPrompt="1"/>
          </p:nvPr>
        </p:nvSpPr>
        <p:spPr>
          <a:xfrm>
            <a:off x="2015100" y="1157025"/>
            <a:ext cx="5113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1"/>
          </p:nvPr>
        </p:nvSpPr>
        <p:spPr>
          <a:xfrm>
            <a:off x="2015100" y="2047250"/>
            <a:ext cx="5113800" cy="4452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30"/>
          <p:cNvSpPr txBox="1">
            <a:spLocks noGrp="1"/>
          </p:cNvSpPr>
          <p:nvPr>
            <p:ph type="title" idx="2" hasCustomPrompt="1"/>
          </p:nvPr>
        </p:nvSpPr>
        <p:spPr>
          <a:xfrm>
            <a:off x="2015100" y="2913600"/>
            <a:ext cx="5113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2" name="Google Shape;462;p30"/>
          <p:cNvSpPr txBox="1">
            <a:spLocks noGrp="1"/>
          </p:cNvSpPr>
          <p:nvPr>
            <p:ph type="subTitle" idx="3"/>
          </p:nvPr>
        </p:nvSpPr>
        <p:spPr>
          <a:xfrm>
            <a:off x="2015100" y="3801123"/>
            <a:ext cx="5113800" cy="4452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30"/>
          <p:cNvSpPr/>
          <p:nvPr/>
        </p:nvSpPr>
        <p:spPr>
          <a:xfrm>
            <a:off x="7316425" y="77628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0"/>
          <p:cNvGrpSpPr/>
          <p:nvPr/>
        </p:nvGrpSpPr>
        <p:grpSpPr>
          <a:xfrm>
            <a:off x="8227800" y="534988"/>
            <a:ext cx="201100" cy="204325"/>
            <a:chOff x="3375338" y="419625"/>
            <a:chExt cx="201100" cy="204325"/>
          </a:xfrm>
        </p:grpSpPr>
        <p:sp>
          <p:nvSpPr>
            <p:cNvPr id="465" name="Google Shape;465;p30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30"/>
          <p:cNvSpPr/>
          <p:nvPr/>
        </p:nvSpPr>
        <p:spPr>
          <a:xfrm>
            <a:off x="344935" y="3867562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0"/>
          <p:cNvSpPr/>
          <p:nvPr/>
        </p:nvSpPr>
        <p:spPr>
          <a:xfrm>
            <a:off x="504928" y="4001253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0"/>
          <p:cNvSpPr/>
          <p:nvPr/>
        </p:nvSpPr>
        <p:spPr>
          <a:xfrm>
            <a:off x="504928" y="434470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0"/>
          <p:cNvSpPr/>
          <p:nvPr/>
        </p:nvSpPr>
        <p:spPr>
          <a:xfrm>
            <a:off x="839876" y="4001253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/>
          <p:nvPr/>
        </p:nvSpPr>
        <p:spPr>
          <a:xfrm>
            <a:off x="839876" y="4344706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0"/>
          <p:cNvSpPr/>
          <p:nvPr/>
        </p:nvSpPr>
        <p:spPr>
          <a:xfrm rot="5400000">
            <a:off x="343195" y="3126562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0"/>
          <p:cNvSpPr/>
          <p:nvPr/>
        </p:nvSpPr>
        <p:spPr>
          <a:xfrm rot="-5400000">
            <a:off x="343195" y="3126624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15100" y="3791800"/>
            <a:ext cx="33474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 Medium"/>
                <a:ea typeface="Spartan Medium"/>
                <a:cs typeface="Spartan Medium"/>
                <a:sym typeface="Spartan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72150" y="1023300"/>
            <a:ext cx="7828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solidFill>
                  <a:schemeClr val="accen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428875" y="4375124"/>
            <a:ext cx="2337900" cy="560387"/>
            <a:chOff x="6135125" y="2934550"/>
            <a:chExt cx="2337900" cy="701975"/>
          </a:xfrm>
        </p:grpSpPr>
        <p:sp>
          <p:nvSpPr>
            <p:cNvPr id="26" name="Google Shape;26;p4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4"/>
          <p:cNvSpPr/>
          <p:nvPr/>
        </p:nvSpPr>
        <p:spPr>
          <a:xfrm>
            <a:off x="267620" y="36645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20000" y="1252475"/>
            <a:ext cx="3668700" cy="16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720000" y="2937325"/>
            <a:ext cx="3668700" cy="11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DD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8" name="Google Shape;58;p7"/>
          <p:cNvGrpSpPr/>
          <p:nvPr/>
        </p:nvGrpSpPr>
        <p:grpSpPr>
          <a:xfrm>
            <a:off x="-1622800" y="541161"/>
            <a:ext cx="2337900" cy="560387"/>
            <a:chOff x="6135125" y="2934550"/>
            <a:chExt cx="2337900" cy="701975"/>
          </a:xfrm>
        </p:grpSpPr>
        <p:sp>
          <p:nvSpPr>
            <p:cNvPr id="59" name="Google Shape;59;p7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 rot="10800000" flipH="1">
            <a:off x="7311388" y="534990"/>
            <a:ext cx="2337900" cy="560387"/>
            <a:chOff x="6135125" y="2934550"/>
            <a:chExt cx="2337900" cy="701975"/>
          </a:xfrm>
        </p:grpSpPr>
        <p:sp>
          <p:nvSpPr>
            <p:cNvPr id="68" name="Google Shape;68;p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8"/>
          <p:cNvSpPr/>
          <p:nvPr/>
        </p:nvSpPr>
        <p:spPr>
          <a:xfrm rot="10800000">
            <a:off x="0" y="-12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 rot="10800000">
            <a:off x="0" y="837363"/>
            <a:ext cx="844650" cy="838175"/>
            <a:chOff x="513200" y="2286375"/>
            <a:chExt cx="844650" cy="838175"/>
          </a:xfrm>
        </p:grpSpPr>
        <p:sp>
          <p:nvSpPr>
            <p:cNvPr id="76" name="Google Shape;76;p8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724822" y="4404625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-16175" y="4404625"/>
            <a:ext cx="740969" cy="740947"/>
          </a:xfrm>
          <a:custGeom>
            <a:avLst/>
            <a:gdLst/>
            <a:ahLst/>
            <a:cxnLst/>
            <a:rect l="l" t="t" r="r" b="b"/>
            <a:pathLst>
              <a:path w="33528" h="33527" extrusionOk="0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8"/>
          <p:cNvSpPr/>
          <p:nvPr/>
        </p:nvSpPr>
        <p:spPr>
          <a:xfrm>
            <a:off x="-16175" y="4404625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884815" y="4538315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884815" y="4881769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/>
          <p:nvPr/>
        </p:nvSpPr>
        <p:spPr>
          <a:xfrm>
            <a:off x="1219764" y="4538315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1219764" y="4881769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"/>
          </p:nvPr>
        </p:nvSpPr>
        <p:spPr>
          <a:xfrm>
            <a:off x="720000" y="16226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2"/>
          </p:nvPr>
        </p:nvSpPr>
        <p:spPr>
          <a:xfrm>
            <a:off x="716600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3" hasCustomPrompt="1"/>
          </p:nvPr>
        </p:nvSpPr>
        <p:spPr>
          <a:xfrm>
            <a:off x="3497321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4" hasCustomPrompt="1"/>
          </p:nvPr>
        </p:nvSpPr>
        <p:spPr>
          <a:xfrm>
            <a:off x="3497321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896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6" hasCustomPrompt="1"/>
          </p:nvPr>
        </p:nvSpPr>
        <p:spPr>
          <a:xfrm>
            <a:off x="4689896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7"/>
          </p:nvPr>
        </p:nvSpPr>
        <p:spPr>
          <a:xfrm>
            <a:off x="7200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8"/>
          </p:nvPr>
        </p:nvSpPr>
        <p:spPr>
          <a:xfrm>
            <a:off x="7131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9"/>
          </p:nvPr>
        </p:nvSpPr>
        <p:spPr>
          <a:xfrm>
            <a:off x="5856625" y="1622650"/>
            <a:ext cx="2574300" cy="36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3"/>
          </p:nvPr>
        </p:nvSpPr>
        <p:spPr>
          <a:xfrm>
            <a:off x="5849804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4"/>
          </p:nvPr>
        </p:nvSpPr>
        <p:spPr>
          <a:xfrm>
            <a:off x="58635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5"/>
          </p:nvPr>
        </p:nvSpPr>
        <p:spPr>
          <a:xfrm>
            <a:off x="58566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13"/>
          <p:cNvGrpSpPr/>
          <p:nvPr/>
        </p:nvGrpSpPr>
        <p:grpSpPr>
          <a:xfrm>
            <a:off x="7455325" y="310599"/>
            <a:ext cx="2337900" cy="560387"/>
            <a:chOff x="6135125" y="2934550"/>
            <a:chExt cx="2337900" cy="701975"/>
          </a:xfrm>
        </p:grpSpPr>
        <p:sp>
          <p:nvSpPr>
            <p:cNvPr id="143" name="Google Shape;143;p1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13"/>
          <p:cNvGrpSpPr/>
          <p:nvPr/>
        </p:nvGrpSpPr>
        <p:grpSpPr>
          <a:xfrm>
            <a:off x="713238" y="4305325"/>
            <a:ext cx="844650" cy="838175"/>
            <a:chOff x="513200" y="2286375"/>
            <a:chExt cx="844650" cy="838175"/>
          </a:xfrm>
        </p:grpSpPr>
        <p:sp>
          <p:nvSpPr>
            <p:cNvPr id="150" name="Google Shape;150;p13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1550562" y="4305325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124613" y="-2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13"/>
          <p:cNvGrpSpPr/>
          <p:nvPr/>
        </p:nvGrpSpPr>
        <p:grpSpPr>
          <a:xfrm>
            <a:off x="757688" y="889675"/>
            <a:ext cx="201100" cy="204325"/>
            <a:chOff x="3375338" y="419625"/>
            <a:chExt cx="201100" cy="204325"/>
          </a:xfrm>
        </p:grpSpPr>
        <p:sp>
          <p:nvSpPr>
            <p:cNvPr id="161" name="Google Shape;161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3"/>
          <p:cNvGrpSpPr/>
          <p:nvPr/>
        </p:nvGrpSpPr>
        <p:grpSpPr>
          <a:xfrm>
            <a:off x="2116338" y="4506338"/>
            <a:ext cx="201100" cy="204325"/>
            <a:chOff x="3375338" y="419625"/>
            <a:chExt cx="201100" cy="204325"/>
          </a:xfrm>
        </p:grpSpPr>
        <p:sp>
          <p:nvSpPr>
            <p:cNvPr id="166" name="Google Shape;166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>
            <a:spLocks noGrp="1"/>
          </p:cNvSpPr>
          <p:nvPr>
            <p:ph type="title"/>
          </p:nvPr>
        </p:nvSpPr>
        <p:spPr>
          <a:xfrm>
            <a:off x="1388175" y="885525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2" name="Google Shape;172;p14"/>
          <p:cNvSpPr txBox="1">
            <a:spLocks noGrp="1"/>
          </p:cNvSpPr>
          <p:nvPr>
            <p:ph type="subTitle" idx="1"/>
          </p:nvPr>
        </p:nvSpPr>
        <p:spPr>
          <a:xfrm>
            <a:off x="1795350" y="3414825"/>
            <a:ext cx="5553300" cy="615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14"/>
          <p:cNvSpPr/>
          <p:nvPr/>
        </p:nvSpPr>
        <p:spPr>
          <a:xfrm rot="10800000">
            <a:off x="8034192" y="21637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14"/>
          <p:cNvGrpSpPr/>
          <p:nvPr/>
        </p:nvGrpSpPr>
        <p:grpSpPr>
          <a:xfrm rot="10800000">
            <a:off x="7755892" y="1088325"/>
            <a:ext cx="201100" cy="204325"/>
            <a:chOff x="3375338" y="419625"/>
            <a:chExt cx="201100" cy="204325"/>
          </a:xfrm>
        </p:grpSpPr>
        <p:sp>
          <p:nvSpPr>
            <p:cNvPr id="175" name="Google Shape;175;p14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14"/>
          <p:cNvGrpSpPr/>
          <p:nvPr/>
        </p:nvGrpSpPr>
        <p:grpSpPr>
          <a:xfrm>
            <a:off x="-1622800" y="4375124"/>
            <a:ext cx="2337900" cy="560387"/>
            <a:chOff x="6135125" y="2934550"/>
            <a:chExt cx="2337900" cy="701975"/>
          </a:xfrm>
        </p:grpSpPr>
        <p:sp>
          <p:nvSpPr>
            <p:cNvPr id="180" name="Google Shape;180;p14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/>
          <p:nvPr/>
        </p:nvSpPr>
        <p:spPr>
          <a:xfrm>
            <a:off x="310" y="742437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4"/>
          <p:cNvSpPr/>
          <p:nvPr/>
        </p:nvSpPr>
        <p:spPr>
          <a:xfrm>
            <a:off x="160303" y="876128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4"/>
          <p:cNvSpPr/>
          <p:nvPr/>
        </p:nvSpPr>
        <p:spPr>
          <a:xfrm>
            <a:off x="160303" y="1219581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4"/>
          <p:cNvSpPr/>
          <p:nvPr/>
        </p:nvSpPr>
        <p:spPr>
          <a:xfrm>
            <a:off x="495251" y="876128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4"/>
          <p:cNvSpPr/>
          <p:nvPr/>
        </p:nvSpPr>
        <p:spPr>
          <a:xfrm>
            <a:off x="495251" y="1219581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4"/>
          <p:cNvSpPr/>
          <p:nvPr/>
        </p:nvSpPr>
        <p:spPr>
          <a:xfrm rot="5400000">
            <a:off x="-1430" y="1437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4"/>
          <p:cNvSpPr/>
          <p:nvPr/>
        </p:nvSpPr>
        <p:spPr>
          <a:xfrm rot="-5400000">
            <a:off x="-1430" y="1499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8" r:id="rId7"/>
    <p:sldLayoutId id="2147483659" r:id="rId8"/>
    <p:sldLayoutId id="2147483660" r:id="rId9"/>
    <p:sldLayoutId id="2147483664" r:id="rId10"/>
    <p:sldLayoutId id="2147483667" r:id="rId11"/>
    <p:sldLayoutId id="2147483672" r:id="rId12"/>
    <p:sldLayoutId id="2147483676" r:id="rId13"/>
    <p:sldLayoutId id="2147483678" r:id="rId14"/>
    <p:sldLayoutId id="2147483679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>
            <a:spLocks noGrp="1"/>
          </p:cNvSpPr>
          <p:nvPr>
            <p:ph type="title"/>
          </p:nvPr>
        </p:nvSpPr>
        <p:spPr>
          <a:xfrm>
            <a:off x="4152900" y="1568496"/>
            <a:ext cx="3895000" cy="14797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0" dirty="0" smtClean="0"/>
              <a:t>HEALTHCARE SYSTEM</a:t>
            </a:r>
            <a:endParaRPr sz="2800" b="0" dirty="0"/>
          </a:p>
        </p:txBody>
      </p:sp>
      <p:sp>
        <p:nvSpPr>
          <p:cNvPr id="507" name="Google Shape;507;p36"/>
          <p:cNvSpPr/>
          <p:nvPr/>
        </p:nvSpPr>
        <p:spPr>
          <a:xfrm flipH="1">
            <a:off x="841394" y="4306100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6"/>
          <p:cNvSpPr/>
          <p:nvPr/>
        </p:nvSpPr>
        <p:spPr>
          <a:xfrm flipH="1">
            <a:off x="4026" y="4306100"/>
            <a:ext cx="834193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6"/>
          <p:cNvSpPr/>
          <p:nvPr/>
        </p:nvSpPr>
        <p:spPr>
          <a:xfrm flipH="1">
            <a:off x="-12" y="4306100"/>
            <a:ext cx="844681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36"/>
          <p:cNvGrpSpPr/>
          <p:nvPr/>
        </p:nvGrpSpPr>
        <p:grpSpPr>
          <a:xfrm flipH="1">
            <a:off x="841394" y="3467950"/>
            <a:ext cx="844650" cy="838175"/>
            <a:chOff x="513200" y="2286375"/>
            <a:chExt cx="844650" cy="838175"/>
          </a:xfrm>
        </p:grpSpPr>
        <p:sp>
          <p:nvSpPr>
            <p:cNvPr id="511" name="Google Shape;511;p36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36"/>
          <p:cNvSpPr/>
          <p:nvPr/>
        </p:nvSpPr>
        <p:spPr>
          <a:xfrm flipH="1">
            <a:off x="4059" y="346795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6"/>
          <p:cNvSpPr/>
          <p:nvPr/>
        </p:nvSpPr>
        <p:spPr>
          <a:xfrm>
            <a:off x="437488" y="56163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36"/>
          <p:cNvGrpSpPr/>
          <p:nvPr/>
        </p:nvGrpSpPr>
        <p:grpSpPr>
          <a:xfrm>
            <a:off x="1348863" y="320338"/>
            <a:ext cx="201100" cy="204325"/>
            <a:chOff x="3375338" y="419625"/>
            <a:chExt cx="201100" cy="204325"/>
          </a:xfrm>
        </p:grpSpPr>
        <p:sp>
          <p:nvSpPr>
            <p:cNvPr id="523" name="Google Shape;523;p3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7" y="-36241"/>
            <a:ext cx="4689263" cy="468926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"/>
          <p:cNvSpPr txBox="1">
            <a:spLocks noGrp="1"/>
          </p:cNvSpPr>
          <p:nvPr>
            <p:ph type="title" idx="4294967295"/>
          </p:nvPr>
        </p:nvSpPr>
        <p:spPr>
          <a:xfrm>
            <a:off x="1626300" y="3110425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</a:t>
            </a:r>
            <a:endParaRPr sz="2000"/>
          </a:p>
        </p:txBody>
      </p:sp>
      <p:cxnSp>
        <p:nvCxnSpPr>
          <p:cNvPr id="603" name="Google Shape;603;p43"/>
          <p:cNvCxnSpPr>
            <a:stCxn id="602" idx="3"/>
            <a:endCxn id="604" idx="1"/>
          </p:cNvCxnSpPr>
          <p:nvPr/>
        </p:nvCxnSpPr>
        <p:spPr>
          <a:xfrm>
            <a:off x="2150100" y="3374875"/>
            <a:ext cx="21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43"/>
          <p:cNvCxnSpPr>
            <a:stCxn id="604" idx="3"/>
            <a:endCxn id="606" idx="1"/>
          </p:cNvCxnSpPr>
          <p:nvPr/>
        </p:nvCxnSpPr>
        <p:spPr>
          <a:xfrm>
            <a:off x="4833900" y="3374875"/>
            <a:ext cx="21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Google Shape;607;p43"/>
          <p:cNvSpPr txBox="1">
            <a:spLocks noGrp="1"/>
          </p:cNvSpPr>
          <p:nvPr>
            <p:ph type="title" idx="4294967295"/>
          </p:nvPr>
        </p:nvSpPr>
        <p:spPr>
          <a:xfrm>
            <a:off x="720000" y="19494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dirty="0" smtClean="0"/>
              <a:t>2022 </a:t>
            </a:r>
            <a:r>
              <a:rPr lang="en" sz="1400" b="0" dirty="0" smtClean="0"/>
              <a:t>FEVRAL</a:t>
            </a:r>
            <a:endParaRPr sz="2800" b="0" dirty="0"/>
          </a:p>
        </p:txBody>
      </p:sp>
      <p:sp>
        <p:nvSpPr>
          <p:cNvPr id="608" name="Google Shape;608;p43"/>
          <p:cNvSpPr txBox="1">
            <a:spLocks noGrp="1"/>
          </p:cNvSpPr>
          <p:nvPr>
            <p:ph type="subTitle" idx="4294967295"/>
          </p:nvPr>
        </p:nvSpPr>
        <p:spPr>
          <a:xfrm>
            <a:off x="711600" y="2568994"/>
            <a:ext cx="25185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100% TAYYOR</a:t>
            </a:r>
            <a:endParaRPr dirty="0"/>
          </a:p>
        </p:txBody>
      </p:sp>
      <p:sp>
        <p:nvSpPr>
          <p:cNvPr id="609" name="Google Shape;609;p43"/>
          <p:cNvSpPr txBox="1">
            <a:spLocks noGrp="1"/>
          </p:cNvSpPr>
          <p:nvPr>
            <p:ph type="title" idx="4294967295"/>
          </p:nvPr>
        </p:nvSpPr>
        <p:spPr>
          <a:xfrm>
            <a:off x="3403800" y="19494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dirty="0" smtClean="0"/>
              <a:t>2022 </a:t>
            </a:r>
            <a:r>
              <a:rPr lang="en" sz="1400" b="0" dirty="0" smtClean="0"/>
              <a:t>MAY</a:t>
            </a:r>
            <a:r>
              <a:rPr lang="en" sz="2800" b="0" dirty="0" smtClean="0"/>
              <a:t> </a:t>
            </a:r>
            <a:endParaRPr sz="2800" b="0" dirty="0"/>
          </a:p>
        </p:txBody>
      </p:sp>
      <p:sp>
        <p:nvSpPr>
          <p:cNvPr id="610" name="Google Shape;610;p43"/>
          <p:cNvSpPr txBox="1">
            <a:spLocks noGrp="1"/>
          </p:cNvSpPr>
          <p:nvPr>
            <p:ph type="subTitle" idx="4294967295"/>
          </p:nvPr>
        </p:nvSpPr>
        <p:spPr>
          <a:xfrm>
            <a:off x="3403800" y="2604826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30 FOYDALANUCHI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1" name="Google Shape;611;p43"/>
          <p:cNvSpPr txBox="1">
            <a:spLocks noGrp="1"/>
          </p:cNvSpPr>
          <p:nvPr>
            <p:ph type="title" idx="4294967295"/>
          </p:nvPr>
        </p:nvSpPr>
        <p:spPr>
          <a:xfrm>
            <a:off x="6087600" y="19494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dirty="0" smtClean="0"/>
              <a:t>2023 </a:t>
            </a:r>
            <a:endParaRPr sz="2800" b="0" dirty="0"/>
          </a:p>
        </p:txBody>
      </p:sp>
      <p:sp>
        <p:nvSpPr>
          <p:cNvPr id="612" name="Google Shape;612;p43"/>
          <p:cNvSpPr txBox="1">
            <a:spLocks noGrp="1"/>
          </p:cNvSpPr>
          <p:nvPr>
            <p:ph type="subTitle" idx="4294967295"/>
          </p:nvPr>
        </p:nvSpPr>
        <p:spPr>
          <a:xfrm>
            <a:off x="6087600" y="2654838"/>
            <a:ext cx="2336400" cy="542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100FOYDALANUCHI</a:t>
            </a:r>
            <a:endParaRPr dirty="0"/>
          </a:p>
        </p:txBody>
      </p:sp>
      <p:sp>
        <p:nvSpPr>
          <p:cNvPr id="604" name="Google Shape;604;p43"/>
          <p:cNvSpPr txBox="1">
            <a:spLocks noGrp="1"/>
          </p:cNvSpPr>
          <p:nvPr>
            <p:ph type="title" idx="4294967295"/>
          </p:nvPr>
        </p:nvSpPr>
        <p:spPr>
          <a:xfrm>
            <a:off x="4310100" y="3110425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</p:txBody>
      </p:sp>
      <p:sp>
        <p:nvSpPr>
          <p:cNvPr id="606" name="Google Shape;606;p43"/>
          <p:cNvSpPr txBox="1">
            <a:spLocks noGrp="1"/>
          </p:cNvSpPr>
          <p:nvPr>
            <p:ph type="title" idx="4294967295"/>
          </p:nvPr>
        </p:nvSpPr>
        <p:spPr>
          <a:xfrm>
            <a:off x="6993900" y="3110425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/>
          </a:p>
        </p:txBody>
      </p:sp>
      <p:cxnSp>
        <p:nvCxnSpPr>
          <p:cNvPr id="613" name="Google Shape;613;p43"/>
          <p:cNvCxnSpPr>
            <a:stCxn id="606" idx="3"/>
          </p:cNvCxnSpPr>
          <p:nvPr/>
        </p:nvCxnSpPr>
        <p:spPr>
          <a:xfrm>
            <a:off x="7517700" y="3374875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KELAJAGIMIZ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0"/>
          <p:cNvSpPr txBox="1">
            <a:spLocks noGrp="1"/>
          </p:cNvSpPr>
          <p:nvPr>
            <p:ph type="title"/>
          </p:nvPr>
        </p:nvSpPr>
        <p:spPr>
          <a:xfrm>
            <a:off x="2207325" y="863301"/>
            <a:ext cx="4336350" cy="755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JAMOA</a:t>
            </a:r>
            <a:endParaRPr sz="6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075" y="1783152"/>
            <a:ext cx="3764850" cy="1874447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207325" y="3962400"/>
            <a:ext cx="13740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SAMANDAR</a:t>
            </a:r>
          </a:p>
          <a:p>
            <a:pPr algn="ctr"/>
            <a:r>
              <a:rPr lang="en-US" sz="900" dirty="0">
                <a:solidFill>
                  <a:schemeClr val="accent4"/>
                </a:solidFill>
              </a:rPr>
              <a:t>SOFTWARE</a:t>
            </a:r>
          </a:p>
          <a:p>
            <a:pPr algn="ctr"/>
            <a:r>
              <a:rPr lang="en-US" sz="900" dirty="0">
                <a:solidFill>
                  <a:schemeClr val="accent4"/>
                </a:solidFill>
              </a:rPr>
              <a:t>ENGINEER</a:t>
            </a:r>
          </a:p>
          <a:p>
            <a:pPr algn="ctr"/>
            <a:r>
              <a:rPr lang="en-US" sz="900" dirty="0">
                <a:solidFill>
                  <a:schemeClr val="accent4"/>
                </a:solidFill>
              </a:rPr>
              <a:t>1,5YIL TAJRIBA</a:t>
            </a:r>
            <a:endParaRPr lang="ru-RU" sz="900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1112" y="3962400"/>
            <a:ext cx="162877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AZAMJON</a:t>
            </a:r>
          </a:p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SOFTWARE</a:t>
            </a:r>
          </a:p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ENGINEER</a:t>
            </a:r>
          </a:p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1,5YIL TAJRIBA</a:t>
            </a:r>
            <a:endParaRPr lang="ru-RU" sz="900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6825" y="3962400"/>
            <a:ext cx="146685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SULTONQUL</a:t>
            </a:r>
          </a:p>
          <a:p>
            <a:pPr algn="ctr"/>
            <a:r>
              <a:rPr lang="en-US" sz="900" dirty="0">
                <a:solidFill>
                  <a:schemeClr val="accent4"/>
                </a:solidFill>
              </a:rPr>
              <a:t>SOFTWARE</a:t>
            </a:r>
          </a:p>
          <a:p>
            <a:pPr algn="ctr"/>
            <a:r>
              <a:rPr lang="en-US" sz="900" dirty="0">
                <a:solidFill>
                  <a:schemeClr val="accent4"/>
                </a:solidFill>
              </a:rPr>
              <a:t>ENGINEER</a:t>
            </a:r>
          </a:p>
          <a:p>
            <a:pPr algn="ctr"/>
            <a:r>
              <a:rPr lang="en-US" sz="900" dirty="0">
                <a:solidFill>
                  <a:schemeClr val="accent4"/>
                </a:solidFill>
              </a:rPr>
              <a:t>1,5YIL TAJRIBA</a:t>
            </a:r>
            <a:endParaRPr lang="ru-RU" sz="900" dirty="0">
              <a:solidFill>
                <a:schemeClr val="accent4"/>
              </a:solidFill>
            </a:endParaRPr>
          </a:p>
          <a:p>
            <a:endParaRPr lang="en-US" dirty="0" smtClean="0">
              <a:solidFill>
                <a:schemeClr val="accent4"/>
              </a:solidFill>
            </a:endParaRPr>
          </a:p>
          <a:p>
            <a:endParaRPr lang="ru-RU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45"/>
          <p:cNvPicPr preferRelativeResize="0"/>
          <p:nvPr/>
        </p:nvPicPr>
        <p:blipFill rotWithShape="1">
          <a:blip r:embed="rId3">
            <a:alphaModFix/>
          </a:blip>
          <a:srcRect l="27384" r="29327" b="16022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636" name="Google Shape;636;p45"/>
          <p:cNvSpPr txBox="1">
            <a:spLocks noGrp="1"/>
          </p:cNvSpPr>
          <p:nvPr>
            <p:ph type="title"/>
          </p:nvPr>
        </p:nvSpPr>
        <p:spPr>
          <a:xfrm>
            <a:off x="720000" y="428375"/>
            <a:ext cx="4728300" cy="1631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RIVOJLANISH UCHUN BIZGA NIMALAR KERAK</a:t>
            </a:r>
            <a:endParaRPr dirty="0"/>
          </a:p>
        </p:txBody>
      </p:sp>
      <p:sp>
        <p:nvSpPr>
          <p:cNvPr id="637" name="Google Shape;637;p45"/>
          <p:cNvSpPr txBox="1">
            <a:spLocks noGrp="1"/>
          </p:cNvSpPr>
          <p:nvPr>
            <p:ph type="body" idx="1"/>
          </p:nvPr>
        </p:nvSpPr>
        <p:spPr>
          <a:xfrm>
            <a:off x="720000" y="2937324"/>
            <a:ext cx="3668700" cy="1494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smtClean="0"/>
              <a:t>DAVLAT TASHKILOTLARI BILAN YAQINDAN ALOQA</a:t>
            </a:r>
          </a:p>
          <a:p>
            <a:pPr marL="285750" indent="-285750"/>
            <a:r>
              <a:rPr lang="en-US" dirty="0" smtClean="0"/>
              <a:t>KUCHLI QURILMALAR</a:t>
            </a:r>
          </a:p>
          <a:p>
            <a:pPr marL="285750" indent="-285750"/>
            <a:r>
              <a:rPr lang="en-US" dirty="0" smtClean="0"/>
              <a:t>YANGI TEXNOLOGIYALAR</a:t>
            </a:r>
          </a:p>
          <a:p>
            <a:pPr marL="285750" indent="-285750"/>
            <a:r>
              <a:rPr lang="en-US" dirty="0" smtClean="0"/>
              <a:t>MODERATORLAR JAMOASI</a:t>
            </a:r>
          </a:p>
          <a:p>
            <a:pPr marL="285750" indent="-285750"/>
            <a:endParaRPr dirty="0"/>
          </a:p>
        </p:txBody>
      </p:sp>
      <p:sp>
        <p:nvSpPr>
          <p:cNvPr id="638" name="Google Shape;638;p45"/>
          <p:cNvSpPr/>
          <p:nvPr/>
        </p:nvSpPr>
        <p:spPr>
          <a:xfrm rot="10800000">
            <a:off x="93988" y="419262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" name="Google Shape;639;p45"/>
          <p:cNvGrpSpPr/>
          <p:nvPr/>
        </p:nvGrpSpPr>
        <p:grpSpPr>
          <a:xfrm rot="10800000">
            <a:off x="8693500" y="4823275"/>
            <a:ext cx="201100" cy="204325"/>
            <a:chOff x="3375338" y="419625"/>
            <a:chExt cx="201100" cy="204325"/>
          </a:xfrm>
        </p:grpSpPr>
        <p:sp>
          <p:nvSpPr>
            <p:cNvPr id="640" name="Google Shape;640;p45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5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5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5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45"/>
          <p:cNvSpPr/>
          <p:nvPr/>
        </p:nvSpPr>
        <p:spPr>
          <a:xfrm>
            <a:off x="8403360" y="164537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5"/>
          <p:cNvSpPr/>
          <p:nvPr/>
        </p:nvSpPr>
        <p:spPr>
          <a:xfrm>
            <a:off x="7662362" y="164537"/>
            <a:ext cx="740969" cy="740947"/>
          </a:xfrm>
          <a:custGeom>
            <a:avLst/>
            <a:gdLst/>
            <a:ahLst/>
            <a:cxnLst/>
            <a:rect l="l" t="t" r="r" b="b"/>
            <a:pathLst>
              <a:path w="33528" h="33527" extrusionOk="0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5"/>
          <p:cNvSpPr/>
          <p:nvPr/>
        </p:nvSpPr>
        <p:spPr>
          <a:xfrm>
            <a:off x="7662362" y="164537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5"/>
          <p:cNvSpPr/>
          <p:nvPr/>
        </p:nvSpPr>
        <p:spPr>
          <a:xfrm>
            <a:off x="8563353" y="298228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5"/>
          <p:cNvSpPr/>
          <p:nvPr/>
        </p:nvSpPr>
        <p:spPr>
          <a:xfrm>
            <a:off x="8563353" y="641681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5"/>
          <p:cNvSpPr/>
          <p:nvPr/>
        </p:nvSpPr>
        <p:spPr>
          <a:xfrm>
            <a:off x="8898301" y="298228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5"/>
          <p:cNvSpPr/>
          <p:nvPr/>
        </p:nvSpPr>
        <p:spPr>
          <a:xfrm>
            <a:off x="8898301" y="641681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1"/>
          <p:cNvSpPr txBox="1">
            <a:spLocks noGrp="1"/>
          </p:cNvSpPr>
          <p:nvPr>
            <p:ph type="title"/>
          </p:nvPr>
        </p:nvSpPr>
        <p:spPr>
          <a:xfrm>
            <a:off x="334000" y="849900"/>
            <a:ext cx="6447800" cy="11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KONTAKTLAR</a:t>
            </a:r>
            <a:endParaRPr sz="7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45000" y="2549524"/>
            <a:ext cx="3279775" cy="746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2D050"/>
                </a:solidFill>
              </a:rPr>
              <a:t>SAMANDAR PANJIEV  </a:t>
            </a:r>
          </a:p>
          <a:p>
            <a:r>
              <a:rPr lang="en-US" b="1" dirty="0" smtClean="0">
                <a:solidFill>
                  <a:srgbClr val="92D050"/>
                </a:solidFill>
              </a:rPr>
              <a:t>AZAMJON ABDURKAHMONOV </a:t>
            </a:r>
          </a:p>
          <a:p>
            <a:r>
              <a:rPr lang="en-US" b="1" dirty="0" smtClean="0">
                <a:solidFill>
                  <a:srgbClr val="92D050"/>
                </a:solidFill>
              </a:rPr>
              <a:t>SULTONKUL NORTOYLOQOV</a:t>
            </a:r>
            <a:endParaRPr lang="ru-RU" b="1" dirty="0">
              <a:solidFill>
                <a:srgbClr val="92D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05424" y="4371975"/>
            <a:ext cx="3533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sultonkul070nortoylokov@gmail.com</a:t>
            </a:r>
          </a:p>
          <a:p>
            <a:r>
              <a:rPr lang="en-US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khanofkhan1999@gmail.com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samandarai@yandex.com</a:t>
            </a:r>
          </a:p>
          <a:p>
            <a:endParaRPr lang="ru-RU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SOG’LIQ TIZIMIDAGI MUAMMOLAR</a:t>
            </a:r>
            <a:endParaRPr dirty="0"/>
          </a:p>
        </p:txBody>
      </p:sp>
      <p:sp>
        <p:nvSpPr>
          <p:cNvPr id="532" name="Google Shape;532;p37"/>
          <p:cNvSpPr txBox="1">
            <a:spLocks noGrp="1"/>
          </p:cNvSpPr>
          <p:nvPr>
            <p:ph type="body" idx="1"/>
          </p:nvPr>
        </p:nvSpPr>
        <p:spPr>
          <a:xfrm>
            <a:off x="720000" y="1358966"/>
            <a:ext cx="7828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1800" dirty="0" smtClean="0">
                <a:solidFill>
                  <a:schemeClr val="accent4"/>
                </a:solidFill>
                <a:latin typeface="Spartan Medium"/>
                <a:ea typeface="Spartan Medium"/>
                <a:cs typeface="Spartan Medium"/>
                <a:sym typeface="Spartan Medium"/>
              </a:rPr>
              <a:t>MA’LUMOT YETISHMASLIGI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/>
              </a:solidFill>
              <a:latin typeface="Spartan Medium"/>
              <a:ea typeface="Spartan Medium"/>
              <a:cs typeface="Spartan Medium"/>
              <a:sym typeface="Spartan Medium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4"/>
                </a:solidFill>
                <a:latin typeface="Spartan Medium"/>
                <a:ea typeface="Spartan Medium"/>
                <a:cs typeface="Spartan Medium"/>
                <a:sym typeface="Spartan Medium"/>
              </a:rPr>
              <a:t>2. MA’LUMOT TEZ YORDAMGA KECH YETIB BORISHI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/>
              </a:solidFill>
              <a:latin typeface="Spartan Medium"/>
              <a:ea typeface="Spartan Medium"/>
              <a:cs typeface="Spartan Medium"/>
              <a:sym typeface="Spartan Medium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4"/>
                </a:solidFill>
                <a:latin typeface="Spartan Medium"/>
                <a:ea typeface="Spartan Medium"/>
                <a:cs typeface="Spartan Medium"/>
                <a:sym typeface="Spartan Medium"/>
              </a:rPr>
              <a:t>3. BE’MORNING QAY HOLATDALIGINI BILMASLIK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/>
              </a:solidFill>
              <a:latin typeface="Spartan Medium"/>
              <a:ea typeface="Spartan Medium"/>
              <a:cs typeface="Spartan Medium"/>
              <a:sym typeface="Spartan Medium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4"/>
                </a:solidFill>
                <a:latin typeface="Spartan Medium"/>
                <a:ea typeface="Spartan Medium"/>
                <a:cs typeface="Spartan Medium"/>
                <a:sym typeface="Spartan Medium"/>
              </a:rPr>
              <a:t>4. INSONNING XOTIRA CHEGARASI VA TEZLIGI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3000">
              <a:schemeClr val="dk1"/>
            </a:gs>
            <a:gs pos="47000">
              <a:srgbClr val="08848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/>
          <p:nvPr/>
        </p:nvSpPr>
        <p:spPr>
          <a:xfrm rot="5400000">
            <a:off x="9334925" y="4960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8"/>
          <p:cNvSpPr txBox="1">
            <a:spLocks noGrp="1"/>
          </p:cNvSpPr>
          <p:nvPr>
            <p:ph type="title" idx="4"/>
          </p:nvPr>
        </p:nvSpPr>
        <p:spPr>
          <a:xfrm>
            <a:off x="3497321" y="2920550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539" name="Google Shape;539;p38"/>
          <p:cNvSpPr txBox="1">
            <a:spLocks noGrp="1"/>
          </p:cNvSpPr>
          <p:nvPr>
            <p:ph type="title" idx="6"/>
          </p:nvPr>
        </p:nvSpPr>
        <p:spPr>
          <a:xfrm>
            <a:off x="4689896" y="1622650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540" name="Google Shape;540;p38"/>
          <p:cNvSpPr txBox="1">
            <a:spLocks noGrp="1"/>
          </p:cNvSpPr>
          <p:nvPr>
            <p:ph type="title" idx="3"/>
          </p:nvPr>
        </p:nvSpPr>
        <p:spPr>
          <a:xfrm>
            <a:off x="3497321" y="1622650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541" name="Google Shape;541;p38"/>
          <p:cNvSpPr txBox="1">
            <a:spLocks noGrp="1"/>
          </p:cNvSpPr>
          <p:nvPr>
            <p:ph type="title" idx="5"/>
          </p:nvPr>
        </p:nvSpPr>
        <p:spPr>
          <a:xfrm>
            <a:off x="4689896" y="2920550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MAHSULOTIMIZ KIM UCHUN</a:t>
            </a:r>
            <a:endParaRPr dirty="0"/>
          </a:p>
        </p:txBody>
      </p:sp>
      <p:sp>
        <p:nvSpPr>
          <p:cNvPr id="543" name="Google Shape;543;p38"/>
          <p:cNvSpPr txBox="1">
            <a:spLocks noGrp="1"/>
          </p:cNvSpPr>
          <p:nvPr>
            <p:ph type="subTitle" idx="1"/>
          </p:nvPr>
        </p:nvSpPr>
        <p:spPr>
          <a:xfrm>
            <a:off x="450800" y="1776946"/>
            <a:ext cx="2831313" cy="573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TEZ YORDAM</a:t>
            </a:r>
            <a:endParaRPr dirty="0"/>
          </a:p>
        </p:txBody>
      </p:sp>
      <p:sp>
        <p:nvSpPr>
          <p:cNvPr id="545" name="Google Shape;545;p38"/>
          <p:cNvSpPr txBox="1">
            <a:spLocks noGrp="1"/>
          </p:cNvSpPr>
          <p:nvPr>
            <p:ph type="subTitle" idx="7"/>
          </p:nvPr>
        </p:nvSpPr>
        <p:spPr>
          <a:xfrm>
            <a:off x="720894" y="3204703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SHIFOKORLAR</a:t>
            </a:r>
            <a:endParaRPr dirty="0"/>
          </a:p>
        </p:txBody>
      </p:sp>
      <p:sp>
        <p:nvSpPr>
          <p:cNvPr id="547" name="Google Shape;547;p38"/>
          <p:cNvSpPr txBox="1">
            <a:spLocks noGrp="1"/>
          </p:cNvSpPr>
          <p:nvPr>
            <p:ph type="subTitle" idx="9"/>
          </p:nvPr>
        </p:nvSpPr>
        <p:spPr>
          <a:xfrm>
            <a:off x="5856675" y="1806272"/>
            <a:ext cx="2882261" cy="514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SHIFOXONALAR</a:t>
            </a:r>
            <a:endParaRPr dirty="0"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14"/>
          </p:nvPr>
        </p:nvSpPr>
        <p:spPr>
          <a:xfrm>
            <a:off x="5849700" y="3204703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QABULXONA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80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63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"/>
          <a:stretch/>
        </p:blipFill>
        <p:spPr>
          <a:xfrm>
            <a:off x="1806984" y="0"/>
            <a:ext cx="5536791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8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7"/>
          <p:cNvSpPr/>
          <p:nvPr/>
        </p:nvSpPr>
        <p:spPr>
          <a:xfrm>
            <a:off x="1570200" y="1992304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7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BOZOR HAJMI</a:t>
            </a:r>
            <a:endParaRPr dirty="0"/>
          </a:p>
        </p:txBody>
      </p:sp>
      <p:sp>
        <p:nvSpPr>
          <p:cNvPr id="664" name="Google Shape;664;p47"/>
          <p:cNvSpPr txBox="1">
            <a:spLocks noGrp="1"/>
          </p:cNvSpPr>
          <p:nvPr>
            <p:ph type="title"/>
          </p:nvPr>
        </p:nvSpPr>
        <p:spPr>
          <a:xfrm>
            <a:off x="720000" y="28671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UMUMIY BOZOR</a:t>
            </a:r>
            <a:endParaRPr dirty="0"/>
          </a:p>
        </p:txBody>
      </p:sp>
      <p:sp>
        <p:nvSpPr>
          <p:cNvPr id="665" name="Google Shape;665;p47"/>
          <p:cNvSpPr txBox="1">
            <a:spLocks noGrp="1"/>
          </p:cNvSpPr>
          <p:nvPr>
            <p:ph type="subTitle" idx="1"/>
          </p:nvPr>
        </p:nvSpPr>
        <p:spPr>
          <a:xfrm>
            <a:off x="720000" y="3421989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22MILLION</a:t>
            </a:r>
            <a:endParaRPr dirty="0"/>
          </a:p>
        </p:txBody>
      </p:sp>
      <p:sp>
        <p:nvSpPr>
          <p:cNvPr id="666" name="Google Shape;666;p47"/>
          <p:cNvSpPr txBox="1">
            <a:spLocks noGrp="1"/>
          </p:cNvSpPr>
          <p:nvPr>
            <p:ph type="title" idx="2"/>
          </p:nvPr>
        </p:nvSpPr>
        <p:spPr>
          <a:xfrm>
            <a:off x="3403799" y="2867200"/>
            <a:ext cx="268379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POTENSIAL BOZOR</a:t>
            </a:r>
            <a:endParaRPr dirty="0"/>
          </a:p>
        </p:txBody>
      </p:sp>
      <p:sp>
        <p:nvSpPr>
          <p:cNvPr id="667" name="Google Shape;667;p47"/>
          <p:cNvSpPr txBox="1">
            <a:spLocks noGrp="1"/>
          </p:cNvSpPr>
          <p:nvPr>
            <p:ph type="subTitle" idx="3"/>
          </p:nvPr>
        </p:nvSpPr>
        <p:spPr>
          <a:xfrm>
            <a:off x="3403800" y="3418164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2MILLION</a:t>
            </a:r>
            <a:endParaRPr dirty="0"/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 idx="4"/>
          </p:nvPr>
        </p:nvSpPr>
        <p:spPr>
          <a:xfrm>
            <a:off x="6087599" y="2867188"/>
            <a:ext cx="260872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MAVJUD SEGMENT</a:t>
            </a:r>
            <a:endParaRPr dirty="0"/>
          </a:p>
        </p:txBody>
      </p:sp>
      <p:sp>
        <p:nvSpPr>
          <p:cNvPr id="669" name="Google Shape;669;p47"/>
          <p:cNvSpPr txBox="1">
            <a:spLocks noGrp="1"/>
          </p:cNvSpPr>
          <p:nvPr>
            <p:ph type="subTitle" idx="5"/>
          </p:nvPr>
        </p:nvSpPr>
        <p:spPr>
          <a:xfrm>
            <a:off x="6087588" y="3418164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400’000</a:t>
            </a:r>
            <a:endParaRPr dirty="0"/>
          </a:p>
        </p:txBody>
      </p:sp>
      <p:grpSp>
        <p:nvGrpSpPr>
          <p:cNvPr id="670" name="Google Shape;670;p47"/>
          <p:cNvGrpSpPr/>
          <p:nvPr/>
        </p:nvGrpSpPr>
        <p:grpSpPr>
          <a:xfrm>
            <a:off x="1712627" y="2134638"/>
            <a:ext cx="351039" cy="351039"/>
            <a:chOff x="892750" y="4993750"/>
            <a:chExt cx="483125" cy="483125"/>
          </a:xfrm>
        </p:grpSpPr>
        <p:sp>
          <p:nvSpPr>
            <p:cNvPr id="671" name="Google Shape;671;p47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74" name="Google Shape;674;p47"/>
          <p:cNvSpPr/>
          <p:nvPr/>
        </p:nvSpPr>
        <p:spPr>
          <a:xfrm>
            <a:off x="7073901" y="2122328"/>
            <a:ext cx="363831" cy="365037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FFFE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7"/>
          <p:cNvSpPr/>
          <p:nvPr/>
        </p:nvSpPr>
        <p:spPr>
          <a:xfrm>
            <a:off x="4269038" y="1992304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7"/>
          <p:cNvSpPr/>
          <p:nvPr/>
        </p:nvSpPr>
        <p:spPr>
          <a:xfrm>
            <a:off x="4403875" y="2129329"/>
            <a:ext cx="366336" cy="351049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rgbClr val="FFFE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77" name="Google Shape;677;p47"/>
          <p:cNvSpPr/>
          <p:nvPr/>
        </p:nvSpPr>
        <p:spPr>
          <a:xfrm>
            <a:off x="6937788" y="1992304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TAQQOSLAYMIZ</a:t>
            </a:r>
            <a:endParaRPr dirty="0"/>
          </a:p>
        </p:txBody>
      </p:sp>
      <p:sp>
        <p:nvSpPr>
          <p:cNvPr id="864" name="Google Shape;864;p54"/>
          <p:cNvSpPr/>
          <p:nvPr/>
        </p:nvSpPr>
        <p:spPr>
          <a:xfrm>
            <a:off x="1027890" y="3441375"/>
            <a:ext cx="711600" cy="711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54"/>
          <p:cNvSpPr/>
          <p:nvPr/>
        </p:nvSpPr>
        <p:spPr>
          <a:xfrm>
            <a:off x="2084020" y="3441375"/>
            <a:ext cx="711600" cy="711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4"/>
          <p:cNvSpPr txBox="1"/>
          <p:nvPr/>
        </p:nvSpPr>
        <p:spPr>
          <a:xfrm>
            <a:off x="942820" y="2105213"/>
            <a:ext cx="18630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HOZIR</a:t>
            </a:r>
            <a:endParaRPr sz="2000" dirty="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868" name="Google Shape;868;p54"/>
          <p:cNvSpPr txBox="1"/>
          <p:nvPr/>
        </p:nvSpPr>
        <p:spPr>
          <a:xfrm>
            <a:off x="1017690" y="2972325"/>
            <a:ext cx="7320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rPr>
              <a:t>99%</a:t>
            </a:r>
            <a:endParaRPr sz="1800" b="1" dirty="0">
              <a:solidFill>
                <a:schemeClr val="dk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869" name="Google Shape;869;p54"/>
          <p:cNvSpPr txBox="1"/>
          <p:nvPr/>
        </p:nvSpPr>
        <p:spPr>
          <a:xfrm>
            <a:off x="2073820" y="2972325"/>
            <a:ext cx="7320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rPr>
              <a:t>1</a:t>
            </a:r>
            <a:r>
              <a:rPr lang="en" sz="1800" b="1" dirty="0" smtClean="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rPr>
              <a:t>%</a:t>
            </a:r>
            <a:endParaRPr sz="1800" b="1" dirty="0">
              <a:solidFill>
                <a:schemeClr val="dk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870" name="Google Shape;870;p54"/>
          <p:cNvSpPr txBox="1"/>
          <p:nvPr/>
        </p:nvSpPr>
        <p:spPr>
          <a:xfrm>
            <a:off x="2073820" y="2754550"/>
            <a:ext cx="732000" cy="2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SI</a:t>
            </a:r>
            <a:endParaRPr sz="1200" dirty="0">
              <a:solidFill>
                <a:srgbClr val="22005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871" name="Google Shape;871;p54"/>
          <p:cNvSpPr txBox="1"/>
          <p:nvPr/>
        </p:nvSpPr>
        <p:spPr>
          <a:xfrm>
            <a:off x="1017690" y="2754550"/>
            <a:ext cx="732000" cy="2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INSON</a:t>
            </a:r>
            <a:endParaRPr sz="1200" dirty="0">
              <a:solidFill>
                <a:srgbClr val="22005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872" name="Google Shape;872;p54"/>
          <p:cNvSpPr txBox="1"/>
          <p:nvPr/>
        </p:nvSpPr>
        <p:spPr>
          <a:xfrm>
            <a:off x="3582174" y="1953194"/>
            <a:ext cx="18630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SUN’IY INTELLEKT</a:t>
            </a:r>
            <a:endParaRPr sz="2000" dirty="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875" name="Google Shape;875;p54"/>
          <p:cNvSpPr txBox="1"/>
          <p:nvPr/>
        </p:nvSpPr>
        <p:spPr>
          <a:xfrm>
            <a:off x="11169588" y="3671675"/>
            <a:ext cx="571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21-30</a:t>
            </a:r>
            <a:endParaRPr sz="12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6" name="Google Shape;876;p54"/>
          <p:cNvSpPr txBox="1"/>
          <p:nvPr/>
        </p:nvSpPr>
        <p:spPr>
          <a:xfrm>
            <a:off x="11169588" y="4027200"/>
            <a:ext cx="571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31-50</a:t>
            </a:r>
            <a:endParaRPr sz="12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8" name="Google Shape;878;p54"/>
          <p:cNvSpPr/>
          <p:nvPr/>
        </p:nvSpPr>
        <p:spPr>
          <a:xfrm rot="10800000">
            <a:off x="1024440" y="3437932"/>
            <a:ext cx="718500" cy="718500"/>
          </a:xfrm>
          <a:prstGeom prst="arc">
            <a:avLst>
              <a:gd name="adj1" fmla="val 5436344"/>
              <a:gd name="adj2" fmla="val 0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54"/>
          <p:cNvSpPr/>
          <p:nvPr/>
        </p:nvSpPr>
        <p:spPr>
          <a:xfrm rot="-5400000">
            <a:off x="2376552" y="3439040"/>
            <a:ext cx="47967" cy="45719"/>
          </a:xfrm>
          <a:prstGeom prst="arc">
            <a:avLst>
              <a:gd name="adj1" fmla="val 21527225"/>
              <a:gd name="adj2" fmla="val 5532844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0" name="Google Shape;880;p54"/>
          <p:cNvGrpSpPr/>
          <p:nvPr/>
        </p:nvGrpSpPr>
        <p:grpSpPr>
          <a:xfrm>
            <a:off x="4088730" y="2761694"/>
            <a:ext cx="1356444" cy="192906"/>
            <a:chOff x="3465975" y="2270305"/>
            <a:chExt cx="1208737" cy="171900"/>
          </a:xfrm>
        </p:grpSpPr>
        <p:sp>
          <p:nvSpPr>
            <p:cNvPr id="881" name="Google Shape;881;p54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4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4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4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4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54"/>
          <p:cNvGrpSpPr/>
          <p:nvPr/>
        </p:nvGrpSpPr>
        <p:grpSpPr>
          <a:xfrm>
            <a:off x="4088730" y="3162294"/>
            <a:ext cx="1356444" cy="192906"/>
            <a:chOff x="3465975" y="2270305"/>
            <a:chExt cx="1208737" cy="171900"/>
          </a:xfrm>
        </p:grpSpPr>
        <p:sp>
          <p:nvSpPr>
            <p:cNvPr id="887" name="Google Shape;887;p54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4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4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4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4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54"/>
          <p:cNvGrpSpPr/>
          <p:nvPr/>
        </p:nvGrpSpPr>
        <p:grpSpPr>
          <a:xfrm>
            <a:off x="4088730" y="3562907"/>
            <a:ext cx="1356444" cy="192906"/>
            <a:chOff x="3465975" y="2270305"/>
            <a:chExt cx="1208737" cy="171900"/>
          </a:xfrm>
        </p:grpSpPr>
        <p:sp>
          <p:nvSpPr>
            <p:cNvPr id="893" name="Google Shape;893;p54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4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4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4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4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54"/>
          <p:cNvGrpSpPr/>
          <p:nvPr/>
        </p:nvGrpSpPr>
        <p:grpSpPr>
          <a:xfrm>
            <a:off x="4088731" y="3963519"/>
            <a:ext cx="1065560" cy="192906"/>
            <a:chOff x="3465975" y="2270305"/>
            <a:chExt cx="949528" cy="171900"/>
          </a:xfrm>
        </p:grpSpPr>
        <p:sp>
          <p:nvSpPr>
            <p:cNvPr id="899" name="Google Shape;899;p54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4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4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4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872;p54"/>
          <p:cNvSpPr txBox="1"/>
          <p:nvPr/>
        </p:nvSpPr>
        <p:spPr>
          <a:xfrm>
            <a:off x="6391007" y="1911177"/>
            <a:ext cx="1863000" cy="401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INSON</a:t>
            </a:r>
            <a:endParaRPr sz="2000" dirty="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grpSp>
        <p:nvGrpSpPr>
          <p:cNvPr id="106" name="Google Shape;880;p54"/>
          <p:cNvGrpSpPr/>
          <p:nvPr/>
        </p:nvGrpSpPr>
        <p:grpSpPr>
          <a:xfrm>
            <a:off x="6689228" y="2754550"/>
            <a:ext cx="1356444" cy="214889"/>
            <a:chOff x="3465975" y="2270305"/>
            <a:chExt cx="1208737" cy="171900"/>
          </a:xfrm>
        </p:grpSpPr>
        <p:sp>
          <p:nvSpPr>
            <p:cNvPr id="109" name="Google Shape;883;p54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84;p54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85;p54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886;p54"/>
          <p:cNvGrpSpPr/>
          <p:nvPr/>
        </p:nvGrpSpPr>
        <p:grpSpPr>
          <a:xfrm>
            <a:off x="6689228" y="3155150"/>
            <a:ext cx="1356444" cy="214889"/>
            <a:chOff x="3465975" y="2270305"/>
            <a:chExt cx="1208737" cy="171900"/>
          </a:xfrm>
        </p:grpSpPr>
        <p:sp>
          <p:nvSpPr>
            <p:cNvPr id="113" name="Google Shape;887;p54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88;p54"/>
            <p:cNvSpPr/>
            <p:nvPr/>
          </p:nvSpPr>
          <p:spPr>
            <a:xfrm rot="16200000">
              <a:off x="3986337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89;p54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90;p54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91;p54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892;p54"/>
          <p:cNvGrpSpPr/>
          <p:nvPr/>
        </p:nvGrpSpPr>
        <p:grpSpPr>
          <a:xfrm>
            <a:off x="6689228" y="3555763"/>
            <a:ext cx="1356444" cy="214889"/>
            <a:chOff x="3465975" y="2270305"/>
            <a:chExt cx="1208737" cy="171900"/>
          </a:xfrm>
        </p:grpSpPr>
        <p:sp>
          <p:nvSpPr>
            <p:cNvPr id="119" name="Google Shape;893;p54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94;p54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96;p54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97;p54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898;p54"/>
          <p:cNvGrpSpPr/>
          <p:nvPr/>
        </p:nvGrpSpPr>
        <p:grpSpPr>
          <a:xfrm>
            <a:off x="6689230" y="3956375"/>
            <a:ext cx="774676" cy="214889"/>
            <a:chOff x="3465975" y="2270305"/>
            <a:chExt cx="690319" cy="171900"/>
          </a:xfrm>
        </p:grpSpPr>
        <p:sp>
          <p:nvSpPr>
            <p:cNvPr id="125" name="Google Shape;899;p54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900;p54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903;p54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879;p54"/>
          <p:cNvSpPr/>
          <p:nvPr/>
        </p:nvSpPr>
        <p:spPr>
          <a:xfrm rot="16200000" flipV="1">
            <a:off x="985685" y="3480272"/>
            <a:ext cx="711599" cy="632055"/>
          </a:xfrm>
          <a:prstGeom prst="arc">
            <a:avLst>
              <a:gd name="adj1" fmla="val 21527225"/>
              <a:gd name="adj2" fmla="val 5532844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154378" y="2714661"/>
            <a:ext cx="806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TEZLIK</a:t>
            </a:r>
            <a:endParaRPr lang="ru-RU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967744" y="3103991"/>
            <a:ext cx="992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QULAYIK</a:t>
            </a:r>
            <a:endParaRPr lang="ru-RU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319041" y="3488523"/>
            <a:ext cx="651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INFO</a:t>
            </a:r>
            <a:endParaRPr lang="ru-RU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3032600" y="3909023"/>
            <a:ext cx="952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ANIQLIK</a:t>
            </a:r>
            <a:endParaRPr lang="ru-RU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Google Shape;887;p54"/>
          <p:cNvSpPr/>
          <p:nvPr/>
        </p:nvSpPr>
        <p:spPr>
          <a:xfrm rot="16200000">
            <a:off x="4959554" y="2772096"/>
            <a:ext cx="192906" cy="192906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888;p54"/>
          <p:cNvSpPr/>
          <p:nvPr/>
        </p:nvSpPr>
        <p:spPr>
          <a:xfrm rot="16200000">
            <a:off x="7260006" y="3166141"/>
            <a:ext cx="214889" cy="192906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888;p54"/>
          <p:cNvSpPr/>
          <p:nvPr/>
        </p:nvSpPr>
        <p:spPr>
          <a:xfrm rot="16200000">
            <a:off x="7260007" y="2752701"/>
            <a:ext cx="214889" cy="192906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888;p54"/>
          <p:cNvSpPr/>
          <p:nvPr/>
        </p:nvSpPr>
        <p:spPr>
          <a:xfrm rot="16200000">
            <a:off x="6991718" y="2752700"/>
            <a:ext cx="214889" cy="192906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887;p54"/>
          <p:cNvSpPr/>
          <p:nvPr/>
        </p:nvSpPr>
        <p:spPr>
          <a:xfrm rot="16200000">
            <a:off x="7260007" y="3173284"/>
            <a:ext cx="214889" cy="192906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887;p54"/>
          <p:cNvSpPr/>
          <p:nvPr/>
        </p:nvSpPr>
        <p:spPr>
          <a:xfrm rot="16200000">
            <a:off x="4659509" y="3159525"/>
            <a:ext cx="214889" cy="192906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TextBox 151"/>
          <p:cNvSpPr txBox="1"/>
          <p:nvPr/>
        </p:nvSpPr>
        <p:spPr>
          <a:xfrm>
            <a:off x="5852690" y="2714661"/>
            <a:ext cx="806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TEZLIK</a:t>
            </a:r>
            <a:endParaRPr lang="ru-RU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666056" y="3103991"/>
            <a:ext cx="992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QULAYIK</a:t>
            </a:r>
            <a:endParaRPr lang="ru-RU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017353" y="3488523"/>
            <a:ext cx="651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INFO</a:t>
            </a:r>
            <a:endParaRPr lang="ru-RU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730912" y="3909023"/>
            <a:ext cx="952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ANIQLIK</a:t>
            </a:r>
            <a:endParaRPr lang="ru-RU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Google Shape;896;p54"/>
          <p:cNvSpPr/>
          <p:nvPr/>
        </p:nvSpPr>
        <p:spPr>
          <a:xfrm rot="16200000">
            <a:off x="7550889" y="3573897"/>
            <a:ext cx="214889" cy="192906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896;p54"/>
          <p:cNvSpPr/>
          <p:nvPr/>
        </p:nvSpPr>
        <p:spPr>
          <a:xfrm rot="16200000">
            <a:off x="7841774" y="3963517"/>
            <a:ext cx="214889" cy="192906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896;p54"/>
          <p:cNvSpPr/>
          <p:nvPr/>
        </p:nvSpPr>
        <p:spPr>
          <a:xfrm rot="16200000">
            <a:off x="7550889" y="3974496"/>
            <a:ext cx="214889" cy="192906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896;p54"/>
          <p:cNvSpPr/>
          <p:nvPr/>
        </p:nvSpPr>
        <p:spPr>
          <a:xfrm rot="16200000">
            <a:off x="5241277" y="3970412"/>
            <a:ext cx="214889" cy="192906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887;p54"/>
          <p:cNvSpPr/>
          <p:nvPr/>
        </p:nvSpPr>
        <p:spPr>
          <a:xfrm rot="16200000">
            <a:off x="6980422" y="2749582"/>
            <a:ext cx="214889" cy="192906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60"/>
          <p:cNvSpPr txBox="1">
            <a:spLocks noGrp="1"/>
          </p:cNvSpPr>
          <p:nvPr>
            <p:ph type="subTitle" idx="1"/>
          </p:nvPr>
        </p:nvSpPr>
        <p:spPr>
          <a:xfrm>
            <a:off x="1710299" y="1123325"/>
            <a:ext cx="5709675" cy="10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MONETIZATSIYA MODELI</a:t>
            </a:r>
            <a:endParaRPr dirty="0"/>
          </a:p>
        </p:txBody>
      </p:sp>
      <p:sp>
        <p:nvSpPr>
          <p:cNvPr id="1043" name="Google Shape;1043;p60"/>
          <p:cNvSpPr txBox="1">
            <a:spLocks noGrp="1"/>
          </p:cNvSpPr>
          <p:nvPr>
            <p:ph type="title" idx="2"/>
          </p:nvPr>
        </p:nvSpPr>
        <p:spPr>
          <a:xfrm>
            <a:off x="1195950" y="2627849"/>
            <a:ext cx="5113800" cy="1134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- </a:t>
            </a:r>
            <a:r>
              <a:rPr lang="en-US" sz="1800" dirty="0" smtClean="0"/>
              <a:t>SHIFOXONALAR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- SSV </a:t>
            </a:r>
            <a:r>
              <a:rPr lang="en-US" sz="1800" dirty="0" smtClean="0"/>
              <a:t>TASHKILOTLARI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-XUSUSIY KLINIKALAR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017293" y="145852"/>
            <a:ext cx="4074729" cy="4997648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9"/>
          <p:cNvSpPr/>
          <p:nvPr/>
        </p:nvSpPr>
        <p:spPr>
          <a:xfrm flipH="1">
            <a:off x="621111" y="118039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9"/>
          <p:cNvSpPr/>
          <p:nvPr/>
        </p:nvSpPr>
        <p:spPr>
          <a:xfrm>
            <a:off x="4665995" y="15238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39"/>
          <p:cNvGrpSpPr/>
          <p:nvPr/>
        </p:nvGrpSpPr>
        <p:grpSpPr>
          <a:xfrm flipH="1">
            <a:off x="209125" y="145852"/>
            <a:ext cx="201100" cy="204325"/>
            <a:chOff x="3375338" y="419625"/>
            <a:chExt cx="201100" cy="204325"/>
          </a:xfrm>
        </p:grpSpPr>
        <p:sp>
          <p:nvSpPr>
            <p:cNvPr id="568" name="Google Shape;568;p39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803427" y="582535"/>
            <a:ext cx="6943000" cy="1263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MOLIYALASHTIRISH</a:t>
            </a:r>
            <a:endParaRPr sz="5400" dirty="0"/>
          </a:p>
        </p:txBody>
      </p:sp>
      <p:sp>
        <p:nvSpPr>
          <p:cNvPr id="2" name="TextBox 1"/>
          <p:cNvSpPr txBox="1"/>
          <p:nvPr/>
        </p:nvSpPr>
        <p:spPr>
          <a:xfrm>
            <a:off x="1038199" y="2082558"/>
            <a:ext cx="4371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DAVLAT  INVESTITSIYALARI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SHAXSIY SHIFOXONALAR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SHAXSIY SHIFO MASKANLARI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77762" y="2009775"/>
            <a:ext cx="373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38198" y="3486150"/>
            <a:ext cx="429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XALQARO INVESTITSIYA KORXONALARI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VENCHUR FONDLAR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74427" y="3220424"/>
            <a:ext cx="323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153</Words>
  <Application>Microsoft Office PowerPoint</Application>
  <PresentationFormat>Экран (16:9)</PresentationFormat>
  <Paragraphs>88</Paragraphs>
  <Slides>13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Spartan</vt:lpstr>
      <vt:lpstr>Times New Roman</vt:lpstr>
      <vt:lpstr>Bebas Neue</vt:lpstr>
      <vt:lpstr>DM Sans</vt:lpstr>
      <vt:lpstr>Arial</vt:lpstr>
      <vt:lpstr>Righteous</vt:lpstr>
      <vt:lpstr>Spartan Medium</vt:lpstr>
      <vt:lpstr>Data Science Company Profile by Slidesgo</vt:lpstr>
      <vt:lpstr>HEALTHCARE SYSTEM</vt:lpstr>
      <vt:lpstr>SOG’LIQ TIZIMIDAGI MUAMMOLAR</vt:lpstr>
      <vt:lpstr>03.</vt:lpstr>
      <vt:lpstr>Презентация PowerPoint</vt:lpstr>
      <vt:lpstr>Презентация PowerPoint</vt:lpstr>
      <vt:lpstr>BOZOR HAJMI</vt:lpstr>
      <vt:lpstr>TAQQOSLAYMIZ</vt:lpstr>
      <vt:lpstr>- SHIFOXONALAR  - SSV TASHKILOTLARI  -XUSUSIY KLINIKALAR</vt:lpstr>
      <vt:lpstr>MOLIYALASHTIRISH</vt:lpstr>
      <vt:lpstr>01</vt:lpstr>
      <vt:lpstr>JAMOA</vt:lpstr>
      <vt:lpstr>RIVOJLANISH UCHUN BIZGA NIMALAR KERAK</vt:lpstr>
      <vt:lpstr>KONTAKTLAR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Sog’liqni Saqlash tizimida Ishlovchi Ovozga Asoslangan Sun’iy Intellekt</dc:title>
  <dc:creator>Пользователь</dc:creator>
  <cp:lastModifiedBy>Пользователь</cp:lastModifiedBy>
  <cp:revision>23</cp:revision>
  <dcterms:modified xsi:type="dcterms:W3CDTF">2021-12-26T10:24:33Z</dcterms:modified>
</cp:coreProperties>
</file>